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Evaluatie van zorg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856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Student kan de stappen van het </a:t>
            </a:r>
            <a:r>
              <a:rPr lang="nl-NL" smtClean="0"/>
              <a:t>evaluatieproces benoemen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198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 van zorgproces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nl-NL" dirty="0"/>
              <a:t>In Verpleegplan zijn vaste, geplande evaluatiemomenten opgenomen: tijdens en bij afsluiting van het verpleegproces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Ongeplande evaluatiemomenten: spontaan naar aanleiding van signalen tijdens zorg door zorgvrager of mantelzorg</a:t>
            </a:r>
            <a:r>
              <a:rPr lang="en-US" dirty="0"/>
              <a:t>​</a:t>
            </a:r>
          </a:p>
          <a:p>
            <a:pPr fontAlgn="base"/>
            <a:r>
              <a:rPr lang="nl-NL" u="sng" dirty="0"/>
              <a:t>Doel</a:t>
            </a:r>
            <a:r>
              <a:rPr lang="nl-NL" dirty="0"/>
              <a:t>: kritisch kijken </a:t>
            </a:r>
            <a:r>
              <a:rPr lang="nl-NL" dirty="0" smtClean="0"/>
              <a:t>naar de te </a:t>
            </a:r>
            <a:r>
              <a:rPr lang="nl-NL" dirty="0"/>
              <a:t>behalen zorgdoelen (RUMBA/SMART) en waar mogelijk verbeterpunten inbrengen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pPr fontAlgn="base"/>
            <a:r>
              <a:rPr lang="nl-NL" b="1" dirty="0"/>
              <a:t>Productevaluatie: </a:t>
            </a:r>
            <a:r>
              <a:rPr lang="nl-NL" dirty="0"/>
              <a:t>hierbij kijk je of het beoogde verpleegkundig doel is behaald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Procesevaluatie</a:t>
            </a:r>
            <a:r>
              <a:rPr lang="nl-NL" dirty="0"/>
              <a:t>: dit gaat over wijze waarop de verpleegkundige zorg is geleverd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pPr fontAlgn="base"/>
            <a:r>
              <a:rPr lang="nl-NL" u="sng" dirty="0"/>
              <a:t>Door evaluatie wordt duidelijk: </a:t>
            </a:r>
            <a:r>
              <a:rPr lang="nl-NL" b="1" u="sng" dirty="0"/>
              <a:t>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Adequaatheid verpleegkundig handelen tijdens verpleegkundig proces: o.a. besluitvorming over en uitvoering van geplande zorg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Samenwerking en interactie tussen zorgvrager/zorgverleners en zorgverleners onderling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164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Verpleegkundig doel:</a:t>
            </a:r>
            <a:r>
              <a:rPr lang="nl-NL" dirty="0"/>
              <a:t>​</a:t>
            </a:r>
            <a:br>
              <a:rPr lang="nl-NL" dirty="0"/>
            </a:br>
            <a:r>
              <a:rPr lang="nl-NL" b="1" dirty="0"/>
              <a:t>is het wenselijk resultaat behaald?</a:t>
            </a:r>
            <a:r>
              <a:rPr lang="nl-NL" dirty="0"/>
              <a:t>​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Productevaluatie: is het </a:t>
            </a:r>
            <a:r>
              <a:rPr lang="nl-NL" u="sng" dirty="0"/>
              <a:t>beoogde</a:t>
            </a:r>
            <a:r>
              <a:rPr lang="nl-NL" dirty="0"/>
              <a:t>, verpleegkundige doel ook </a:t>
            </a:r>
            <a:r>
              <a:rPr lang="nl-NL" u="sng" dirty="0"/>
              <a:t>feitelijk</a:t>
            </a:r>
            <a:r>
              <a:rPr lang="nl-NL" dirty="0"/>
              <a:t> behaald?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Verpleegkundig doel moet volgens model RUMBA </a:t>
            </a:r>
            <a:r>
              <a:rPr lang="nl-NL" dirty="0" smtClean="0"/>
              <a:t>zijn</a:t>
            </a:r>
            <a:r>
              <a:rPr lang="nl-NL" dirty="0"/>
              <a:t> opgesteld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R = relevant (specifiek)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U = </a:t>
            </a:r>
            <a:r>
              <a:rPr lang="nl-NL" dirty="0" err="1"/>
              <a:t>understandable</a:t>
            </a:r>
            <a:r>
              <a:rPr lang="nl-NL" dirty="0"/>
              <a:t> (begrijpelijk omschreven)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M = </a:t>
            </a:r>
            <a:r>
              <a:rPr lang="nl-NL" dirty="0" err="1"/>
              <a:t>measurable</a:t>
            </a:r>
            <a:r>
              <a:rPr lang="nl-NL" dirty="0"/>
              <a:t> (meetbaar)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B = </a:t>
            </a:r>
            <a:r>
              <a:rPr lang="nl-NL" dirty="0" err="1"/>
              <a:t>behavioral</a:t>
            </a:r>
            <a:r>
              <a:rPr lang="nl-NL" dirty="0"/>
              <a:t> (concreet, waarneembaar gedrag)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A = </a:t>
            </a:r>
            <a:r>
              <a:rPr lang="nl-NL" dirty="0" err="1"/>
              <a:t>attainable</a:t>
            </a:r>
            <a:r>
              <a:rPr lang="nl-NL" dirty="0"/>
              <a:t> (haalbaar)</a:t>
            </a:r>
            <a:r>
              <a:rPr lang="en-US" dirty="0"/>
              <a:t>​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885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4 stappen in het Evaluatieproces</a:t>
            </a:r>
            <a:r>
              <a:rPr lang="nl-NL" dirty="0"/>
              <a:t>​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u="sng" dirty="0"/>
              <a:t>Stap 1</a:t>
            </a:r>
            <a:r>
              <a:rPr lang="nl-NL" dirty="0"/>
              <a:t>: het gewenste resultaat (verpleegkundig doel) bepaalt welke gegevens voor evaluatie nodig zijn</a:t>
            </a:r>
            <a:r>
              <a:rPr lang="en-US" dirty="0"/>
              <a:t>​</a:t>
            </a:r>
          </a:p>
          <a:p>
            <a:pPr fontAlgn="base"/>
            <a:r>
              <a:rPr lang="nl-NL" dirty="0" smtClean="0"/>
              <a:t>Cognitief functioneren </a:t>
            </a:r>
            <a:r>
              <a:rPr lang="nl-NL" dirty="0"/>
              <a:t>(verworven kennis)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Psychomotorisch </a:t>
            </a:r>
            <a:r>
              <a:rPr lang="nl-NL" dirty="0" smtClean="0"/>
              <a:t>functioneren </a:t>
            </a:r>
            <a:r>
              <a:rPr lang="nl-NL" dirty="0"/>
              <a:t>(aangeleerde vaardigheid)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Affectief </a:t>
            </a:r>
            <a:r>
              <a:rPr lang="nl-NL" dirty="0" smtClean="0"/>
              <a:t>functioneren </a:t>
            </a:r>
            <a:r>
              <a:rPr lang="nl-NL" dirty="0"/>
              <a:t>(verandering in gevoelsleven)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Lichamelijk </a:t>
            </a:r>
            <a:r>
              <a:rPr lang="nl-NL" dirty="0" smtClean="0"/>
              <a:t>functioneren(functioneren </a:t>
            </a:r>
            <a:r>
              <a:rPr lang="nl-NL" dirty="0"/>
              <a:t>lichaam)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pPr fontAlgn="base"/>
            <a:r>
              <a:rPr lang="nl-NL" dirty="0"/>
              <a:t>Informatiebronnen bij evaluatie: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Verpleegkundig dossier, observatielijsten, tussenevaluatiemomenten, verslag patiëntoverleg, gespreksverslag mantelzorg</a:t>
            </a:r>
            <a:r>
              <a:rPr lang="en-US" dirty="0"/>
              <a:t>​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648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Stap 2, 3 en 4 in het evaluatieproces</a:t>
            </a:r>
            <a:r>
              <a:rPr lang="nl-NL" dirty="0"/>
              <a:t>​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nl-NL" u="sng" dirty="0"/>
              <a:t>Stap 2</a:t>
            </a:r>
            <a:r>
              <a:rPr lang="nl-NL" dirty="0"/>
              <a:t>: productevaluatie →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 vergelijken van feitelijke resultaten met de gestelde zorgdoelen</a:t>
            </a:r>
            <a:r>
              <a:rPr lang="en-US" dirty="0"/>
              <a:t>​</a:t>
            </a:r>
          </a:p>
          <a:p>
            <a:pPr fontAlgn="base"/>
            <a:r>
              <a:rPr lang="nl-NL" u="sng" dirty="0"/>
              <a:t>Stap 3</a:t>
            </a:r>
            <a:r>
              <a:rPr lang="nl-NL" dirty="0"/>
              <a:t>: beoordeel de uitkomst van de gemaakte vergelijking bij stap 2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Zijn de doelen geheel, gedeeltelijk of niet gehaald?</a:t>
            </a:r>
            <a:r>
              <a:rPr lang="en-US" dirty="0"/>
              <a:t>​</a:t>
            </a:r>
          </a:p>
          <a:p>
            <a:pPr fontAlgn="base"/>
            <a:r>
              <a:rPr lang="nl-NL" u="sng" dirty="0"/>
              <a:t>Stap 4</a:t>
            </a:r>
            <a:r>
              <a:rPr lang="nl-NL" dirty="0"/>
              <a:t>: procesevaluatie →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was het verpleegkundig handelen adequaat?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hoe is de zorg verleend?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op welke wijze is het resultaat tot stand gekomen?</a:t>
            </a:r>
            <a:r>
              <a:rPr lang="en-US" dirty="0"/>
              <a:t>​</a:t>
            </a:r>
          </a:p>
          <a:p>
            <a:pPr fontAlgn="base"/>
            <a:r>
              <a:rPr lang="nl-NL" u="sng" dirty="0"/>
              <a:t>Stap 5</a:t>
            </a:r>
            <a:r>
              <a:rPr lang="nl-NL" dirty="0"/>
              <a:t>: resultaten van de evaluatie opnemen in verpleegplan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bijstellen van het verpleegplan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afsluiten zorgverlening</a:t>
            </a:r>
            <a:r>
              <a:rPr lang="en-US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7278061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9EA811DD6C54AAD0A1ADBC92F61E6" ma:contentTypeVersion="14" ma:contentTypeDescription="Create a new document." ma:contentTypeScope="" ma:versionID="64c7d56ae3cac4b20864369c14eea9b8">
  <xsd:schema xmlns:xsd="http://www.w3.org/2001/XMLSchema" xmlns:xs="http://www.w3.org/2001/XMLSchema" xmlns:p="http://schemas.microsoft.com/office/2006/metadata/properties" xmlns:ns3="a6504cf4-77b8-4cdb-9913-5f38ee5ef35a" xmlns:ns4="fcccff2f-b3ca-4750-ba09-416dc4b90b61" targetNamespace="http://schemas.microsoft.com/office/2006/metadata/properties" ma:root="true" ma:fieldsID="4adc7abb2115f06983c60550f53efe57" ns3:_="" ns4:_="">
    <xsd:import namespace="a6504cf4-77b8-4cdb-9913-5f38ee5ef35a"/>
    <xsd:import namespace="fcccff2f-b3ca-4750-ba09-416dc4b90b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04cf4-77b8-4cdb-9913-5f38ee5ef3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cff2f-b3ca-4750-ba09-416dc4b90b6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AEC6AD-8B68-41BA-A045-3DCF8E8057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935093-E25B-4B6F-860B-970FAC30F6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04cf4-77b8-4cdb-9913-5f38ee5ef35a"/>
    <ds:schemaRef ds:uri="fcccff2f-b3ca-4750-ba09-416dc4b90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BDC47D-937B-47A0-8D48-F43471DE579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cccff2f-b3ca-4750-ba09-416dc4b90b61"/>
    <ds:schemaRef ds:uri="a6504cf4-77b8-4cdb-9913-5f38ee5ef35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</TotalTime>
  <Words>398</Words>
  <Application>Microsoft Office PowerPoint</Application>
  <PresentationFormat>Breedbeeld</PresentationFormat>
  <Paragraphs>46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Evaluatie van zorg</vt:lpstr>
      <vt:lpstr>Doelen</vt:lpstr>
      <vt:lpstr>Evaluatie van zorgproces</vt:lpstr>
      <vt:lpstr>Verpleegkundig doel:​ is het wenselijk resultaat behaald?​</vt:lpstr>
      <vt:lpstr>4 stappen in het Evaluatieproces​</vt:lpstr>
      <vt:lpstr>Stap 2, 3 en 4 in het evaluatieproces​</vt:lpstr>
    </vt:vector>
  </TitlesOfParts>
  <Company>ROC Drenthe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Evaluatie van zorg</dc:title>
  <dc:creator>van der Meer, Elske</dc:creator>
  <cp:lastModifiedBy>van der Meer, Elske</cp:lastModifiedBy>
  <cp:revision>2</cp:revision>
  <dcterms:created xsi:type="dcterms:W3CDTF">2022-06-06T11:52:07Z</dcterms:created>
  <dcterms:modified xsi:type="dcterms:W3CDTF">2022-06-06T18:28:48Z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0x0101009BA9EA811DD6C54AAD0A1ADBC92F61E6</vt:lpwstr>
  </property>
</Properties>
</file>